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1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znanio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928694"/>
          </a:xfrm>
        </p:spPr>
        <p:txBody>
          <a:bodyPr>
            <a:prstTxWarp prst="textArchU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Успех каждого ребенка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ez-nazvaniya-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1428736"/>
            <a:ext cx="5500726" cy="52643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286808" cy="2000264"/>
          </a:xfrm>
        </p:spPr>
        <p:txBody>
          <a:bodyPr>
            <a:normAutofit/>
          </a:bodyPr>
          <a:lstStyle/>
          <a:p>
            <a:pPr marL="0" indent="34290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Туристско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краеведческая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направленность.</a:t>
            </a:r>
          </a:p>
          <a:p>
            <a:pPr marL="0" indent="34290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Предусматривает организацию деятельности с детьми в условиях природной среды, работу с объектами культурного и природного наследия.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714356"/>
            <a:ext cx="8229600" cy="1143000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Успех каждого ребенка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 descr="bb0f154e09c780b3108e38e82a18445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92641"/>
            <a:ext cx="1433530" cy="1365359"/>
          </a:xfrm>
          <a:prstGeom prst="rect">
            <a:avLst/>
          </a:prstGeom>
        </p:spPr>
      </p:pic>
      <p:pic>
        <p:nvPicPr>
          <p:cNvPr id="6" name="Рисунок 5" descr="bb0f154e09c780b3108e38e82a18445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0470" y="5492641"/>
            <a:ext cx="1433530" cy="1365359"/>
          </a:xfrm>
          <a:prstGeom prst="rect">
            <a:avLst/>
          </a:prstGeom>
        </p:spPr>
      </p:pic>
      <p:pic>
        <p:nvPicPr>
          <p:cNvPr id="8" name="Рисунок 7" descr="ТУРИЗМ И КРАЕВЕДЕНИЕ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973532"/>
            <a:ext cx="5040560" cy="38844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2143140"/>
          </a:xfrm>
        </p:spPr>
        <p:txBody>
          <a:bodyPr>
            <a:noAutofit/>
          </a:bodyPr>
          <a:lstStyle/>
          <a:p>
            <a:pPr marL="0" indent="34290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гуманитарная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направленность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4290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цель- это формирование готовности к самореализации детей в системе социальных отношений на основе формирования нового уровня социальной компетентности и развития социальной одаренности.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714356"/>
            <a:ext cx="8229600" cy="1143000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Успех каждого ребенка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 descr="bb0f154e09c780b3108e38e82a18445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92641"/>
            <a:ext cx="1433530" cy="1365359"/>
          </a:xfrm>
          <a:prstGeom prst="rect">
            <a:avLst/>
          </a:prstGeom>
        </p:spPr>
      </p:pic>
      <p:pic>
        <p:nvPicPr>
          <p:cNvPr id="6" name="Рисунок 5" descr="bb0f154e09c780b3108e38e82a18445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0470" y="5492641"/>
            <a:ext cx="1433530" cy="1365359"/>
          </a:xfrm>
          <a:prstGeom prst="rect">
            <a:avLst/>
          </a:prstGeom>
        </p:spPr>
      </p:pic>
      <p:pic>
        <p:nvPicPr>
          <p:cNvPr id="8" name="Рисунок 7" descr="Юный_психолог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3600585"/>
            <a:ext cx="4373080" cy="32574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nanio.ru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>
                <a:hlinkClick r:id="rId2"/>
              </a:rPr>
              <a:t>Скачано с </a:t>
            </a:r>
            <a:r>
              <a:rPr lang="pl-PL" smtClean="0">
                <a:hlinkClick r:id="rId2"/>
              </a:rPr>
              <a:t>www.znanio.ru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5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4290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проект «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Успех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каждого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направлен на 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цели национального проекта «Образование» по воспитанию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prstTxWarp prst="textArchU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Успех каждого ребенка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b0f154e09c780b3108e38e82a18445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92641"/>
            <a:ext cx="1433530" cy="1365359"/>
          </a:xfrm>
          <a:prstGeom prst="rect">
            <a:avLst/>
          </a:prstGeom>
        </p:spPr>
      </p:pic>
      <p:pic>
        <p:nvPicPr>
          <p:cNvPr id="6" name="Рисунок 5" descr="bb0f154e09c780b3108e38e82a18445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0470" y="5492641"/>
            <a:ext cx="1433530" cy="13653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071670" y="214290"/>
            <a:ext cx="5143536" cy="1000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28860" y="500042"/>
            <a:ext cx="4139595" cy="76944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Ступени успеха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bb0f154e09c780b3108e38e82a18445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0470" y="5492641"/>
            <a:ext cx="1433530" cy="13653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НАПРАВЛЕННОСТИ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785926"/>
            <a:ext cx="255768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Техническая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6" y="2857496"/>
            <a:ext cx="402244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Естественнонаучная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5857892"/>
            <a:ext cx="321998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Художественная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32" y="4429132"/>
            <a:ext cx="3005759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спортивная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1357298"/>
            <a:ext cx="283122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гуманитарная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3929066"/>
            <a:ext cx="290477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Туристско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краеведческая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bb0f154e09c780b3108e38e82a18445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92641"/>
            <a:ext cx="1433530" cy="1365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spex.jpg"/>
          <p:cNvPicPr>
            <a:picLocks noChangeAspect="1"/>
          </p:cNvPicPr>
          <p:nvPr/>
        </p:nvPicPr>
        <p:blipFill>
          <a:blip r:embed="rId2" cstate="print"/>
          <a:srcRect t="4167"/>
          <a:stretch>
            <a:fillRect/>
          </a:stretch>
        </p:blipFill>
        <p:spPr>
          <a:xfrm>
            <a:off x="0" y="1928802"/>
            <a:ext cx="9144000" cy="4929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prstTxWarp prst="textArchU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Успех каждого ребенка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5001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Естественнонаучная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направленность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сфера дополнительного образования детей, в рамках которой создаются условия для углубленного изучения учебных предметов образовательной области «естествознание».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714356"/>
            <a:ext cx="8229600" cy="1143000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Успех каждого ребенка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bb0f154e09c780b3108e38e82a18445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92641"/>
            <a:ext cx="1433530" cy="1365359"/>
          </a:xfrm>
          <a:prstGeom prst="rect">
            <a:avLst/>
          </a:prstGeom>
        </p:spPr>
      </p:pic>
      <p:pic>
        <p:nvPicPr>
          <p:cNvPr id="7" name="Рисунок 6" descr="bb0f154e09c780b3108e38e82a18445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0470" y="5492641"/>
            <a:ext cx="1433530" cy="1365359"/>
          </a:xfrm>
          <a:prstGeom prst="rect">
            <a:avLst/>
          </a:prstGeom>
        </p:spPr>
      </p:pic>
      <p:pic>
        <p:nvPicPr>
          <p:cNvPr id="8" name="Рисунок 7" descr="1618963324_34-phonoteka_org-p-yestestvoznanie-fon-3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789040"/>
            <a:ext cx="4572000" cy="26653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2714644"/>
          </a:xfrm>
        </p:spPr>
        <p:txBody>
          <a:bodyPr>
            <a:normAutofit/>
          </a:bodyPr>
          <a:lstStyle/>
          <a:p>
            <a:pPr marL="0" indent="34290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Техническая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направленность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Дополнительные образовательные программы 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технической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направленности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34290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ориентированы на развитие интереса детей к инженерно-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техническим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и информационным технологиям, научно-исследовательской и конструкторской деятельности.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Успех каждого ребенка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 descr="bb0f154e09c780b3108e38e82a18445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92641"/>
            <a:ext cx="1433530" cy="1365359"/>
          </a:xfrm>
          <a:prstGeom prst="rect">
            <a:avLst/>
          </a:prstGeom>
        </p:spPr>
      </p:pic>
      <p:pic>
        <p:nvPicPr>
          <p:cNvPr id="6" name="Рисунок 5" descr="bb0f154e09c780b3108e38e82a18445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0470" y="5492641"/>
            <a:ext cx="1433530" cy="1365359"/>
          </a:xfrm>
          <a:prstGeom prst="rect">
            <a:avLst/>
          </a:prstGeom>
        </p:spPr>
      </p:pic>
      <p:pic>
        <p:nvPicPr>
          <p:cNvPr id="8" name="Рисунок 7" descr="a65ae6950f3601a0da81592a01a121e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3497614"/>
            <a:ext cx="4098032" cy="33603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7"/>
            <a:ext cx="8229600" cy="2071701"/>
          </a:xfrm>
        </p:spPr>
        <p:txBody>
          <a:bodyPr>
            <a:normAutofit/>
          </a:bodyPr>
          <a:lstStyle/>
          <a:p>
            <a:pPr marL="0" indent="34290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Художественная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направленность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34290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Ориентирована на развитие творческих способностей детей в различных областях искусства и культуры, передачу духовного и культурного опыта человечества, воспитание творческой личности, получение обучающимися основ будущего профессионального образования.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714356"/>
            <a:ext cx="8229600" cy="1143000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Успех каждого ребенка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 descr="bb0f154e09c780b3108e38e82a18445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92641"/>
            <a:ext cx="1433530" cy="1365359"/>
          </a:xfrm>
          <a:prstGeom prst="rect">
            <a:avLst/>
          </a:prstGeom>
        </p:spPr>
      </p:pic>
      <p:pic>
        <p:nvPicPr>
          <p:cNvPr id="6" name="Рисунок 5" descr="bb0f154e09c780b3108e38e82a18445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0470" y="5492641"/>
            <a:ext cx="1433530" cy="1365359"/>
          </a:xfrm>
          <a:prstGeom prst="rect">
            <a:avLst/>
          </a:prstGeom>
        </p:spPr>
      </p:pic>
      <p:pic>
        <p:nvPicPr>
          <p:cNvPr id="8" name="Рисунок 7" descr="fil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3013658"/>
            <a:ext cx="4665464" cy="38443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4"/>
          </a:xfrm>
        </p:spPr>
        <p:txBody>
          <a:bodyPr>
            <a:noAutofit/>
          </a:bodyPr>
          <a:lstStyle/>
          <a:p>
            <a:pPr marL="0" indent="34290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Физкультурно-спортивная направленность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4290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Включает общую физическую подготовку обучающихся, оздоровление детей средствами 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физической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спорта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развитие их двигательных качеств, ловкости, быстроты и силы, привитие им потребности к физическому совершенствованию, здоровому образу жизни.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714356"/>
            <a:ext cx="8229600" cy="1143000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Успех каждого ребенка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 descr="bb0f154e09c780b3108e38e82a18445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92641"/>
            <a:ext cx="1433530" cy="1365359"/>
          </a:xfrm>
          <a:prstGeom prst="rect">
            <a:avLst/>
          </a:prstGeom>
        </p:spPr>
      </p:pic>
      <p:pic>
        <p:nvPicPr>
          <p:cNvPr id="6" name="Рисунок 5" descr="bb0f154e09c780b3108e38e82a18445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0470" y="5492641"/>
            <a:ext cx="1433530" cy="1365359"/>
          </a:xfrm>
          <a:prstGeom prst="rect">
            <a:avLst/>
          </a:prstGeom>
        </p:spPr>
      </p:pic>
      <p:pic>
        <p:nvPicPr>
          <p:cNvPr id="7" name="Рисунок 6" descr="1613654807_86-p-fon-dlya-prezentatsii-sportivnii-dlya-dete-1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717032"/>
            <a:ext cx="6646346" cy="30051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58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Успех каждого ребенка</vt:lpstr>
      <vt:lpstr>Успех каждого ребенка</vt:lpstr>
      <vt:lpstr>Презентация PowerPoint</vt:lpstr>
      <vt:lpstr>НАПРАВЛЕННОСТИ</vt:lpstr>
      <vt:lpstr>Успех каждого ребенка</vt:lpstr>
      <vt:lpstr>Естественнонаучная направленность — сфера дополнительного образования детей, в рамках которой создаются условия для углубленного изучения учебных предметов образовательной области «естествознание».  </vt:lpstr>
      <vt:lpstr>Успех каждого ребенка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Скачано с www.znanio.ru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Успех каждого ребенка</dc:title>
  <dc:creator>Oksana Zubova</dc:creator>
  <cp:lastModifiedBy>*</cp:lastModifiedBy>
  <cp:revision>23</cp:revision>
  <dcterms:created xsi:type="dcterms:W3CDTF">2021-04-16T07:04:25Z</dcterms:created>
  <dcterms:modified xsi:type="dcterms:W3CDTF">2022-12-01T17:56:00Z</dcterms:modified>
</cp:coreProperties>
</file>