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1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znanio.ru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857232"/>
            <a:ext cx="7772400" cy="928694"/>
          </a:xfrm>
        </p:spPr>
        <p:txBody>
          <a:bodyPr>
            <a:prstTxWarp prst="textArchUp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Успех каждого ребенка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bez-nazvaniya-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1428736"/>
            <a:ext cx="5500726" cy="526436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8286808" cy="2000264"/>
          </a:xfrm>
        </p:spPr>
        <p:txBody>
          <a:bodyPr>
            <a:normAutofit/>
          </a:bodyPr>
          <a:lstStyle/>
          <a:p>
            <a:pPr marL="0" indent="34290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Туристско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краеведческая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направленность.</a:t>
            </a:r>
          </a:p>
          <a:p>
            <a:pPr marL="0" indent="342900" algn="ctr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Предусматривает организацию деятельности с детьми в условиях природной среды, работу с объектами культурного и природного наследия.</a:t>
            </a:r>
            <a:endParaRPr lang="ru-RU" sz="24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0034" y="714356"/>
            <a:ext cx="8229600" cy="1143000"/>
          </a:xfrm>
          <a:prstGeom prst="rect">
            <a:avLst/>
          </a:prstGeom>
        </p:spPr>
        <p:txBody>
          <a:bodyPr spcFirstLastPara="1" vert="horz" lIns="91440" tIns="45720" rIns="91440" bIns="45720" numCol="1" rtlCol="0" anchor="ctr">
            <a:prstTxWarp prst="textArchUp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Успех каждого ребенка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Рисунок 4" descr="bb0f154e09c780b3108e38e82a18445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92641"/>
            <a:ext cx="1433530" cy="1365359"/>
          </a:xfrm>
          <a:prstGeom prst="rect">
            <a:avLst/>
          </a:prstGeom>
        </p:spPr>
      </p:pic>
      <p:pic>
        <p:nvPicPr>
          <p:cNvPr id="6" name="Рисунок 5" descr="bb0f154e09c780b3108e38e82a18445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0470" y="5492641"/>
            <a:ext cx="1433530" cy="1365359"/>
          </a:xfrm>
          <a:prstGeom prst="rect">
            <a:avLst/>
          </a:prstGeom>
        </p:spPr>
      </p:pic>
      <p:pic>
        <p:nvPicPr>
          <p:cNvPr id="8" name="Рисунок 7" descr="ТУРИЗМ И КРАЕВЕДЕНИЕ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2973532"/>
            <a:ext cx="5040560" cy="38844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2143140"/>
          </a:xfrm>
        </p:spPr>
        <p:txBody>
          <a:bodyPr>
            <a:noAutofit/>
          </a:bodyPr>
          <a:lstStyle/>
          <a:p>
            <a:pPr marL="0" indent="34290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гуманитарная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направленность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342900" algn="ctr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цель- это формирование готовности к самореализации детей в системе социальных отношений на основе формирования нового уровня социальной компетентности и развития социальной одаренности.</a:t>
            </a:r>
            <a:endParaRPr lang="ru-RU" sz="24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0034" y="714356"/>
            <a:ext cx="8229600" cy="1143000"/>
          </a:xfrm>
          <a:prstGeom prst="rect">
            <a:avLst/>
          </a:prstGeom>
        </p:spPr>
        <p:txBody>
          <a:bodyPr spcFirstLastPara="1" vert="horz" lIns="91440" tIns="45720" rIns="91440" bIns="45720" numCol="1" rtlCol="0" anchor="ctr">
            <a:prstTxWarp prst="textArchUp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Успех каждого ребенка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Рисунок 4" descr="bb0f154e09c780b3108e38e82a18445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92641"/>
            <a:ext cx="1433530" cy="1365359"/>
          </a:xfrm>
          <a:prstGeom prst="rect">
            <a:avLst/>
          </a:prstGeom>
        </p:spPr>
      </p:pic>
      <p:pic>
        <p:nvPicPr>
          <p:cNvPr id="6" name="Рисунок 5" descr="bb0f154e09c780b3108e38e82a18445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0470" y="5492641"/>
            <a:ext cx="1433530" cy="1365359"/>
          </a:xfrm>
          <a:prstGeom prst="rect">
            <a:avLst/>
          </a:prstGeom>
        </p:spPr>
      </p:pic>
      <p:pic>
        <p:nvPicPr>
          <p:cNvPr id="8" name="Рисунок 7" descr="Юный_психолог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11760" y="3600585"/>
            <a:ext cx="4373080" cy="32574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492896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Znanio.ru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>
                <a:hlinkClick r:id="rId2"/>
              </a:rPr>
              <a:t>Скачано с </a:t>
            </a:r>
            <a:r>
              <a:rPr lang="pl-PL" smtClean="0">
                <a:hlinkClick r:id="rId2"/>
              </a:rPr>
              <a:t>www.znanio.ru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65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342900" algn="ctr"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Региональный проект «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Успех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каждого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ребенка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направлен на 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достижение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цели национального проекта «Образование» по воспитанию 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традиций.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prstTxWarp prst="textArchUp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Успех каждого ребенка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bb0f154e09c780b3108e38e82a18445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92641"/>
            <a:ext cx="1433530" cy="1365359"/>
          </a:xfrm>
          <a:prstGeom prst="rect">
            <a:avLst/>
          </a:prstGeom>
        </p:spPr>
      </p:pic>
      <p:pic>
        <p:nvPicPr>
          <p:cNvPr id="6" name="Рисунок 5" descr="bb0f154e09c780b3108e38e82a18445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0470" y="5492641"/>
            <a:ext cx="1433530" cy="136535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19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071670" y="214290"/>
            <a:ext cx="5143536" cy="10001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428860" y="500042"/>
            <a:ext cx="4139595" cy="769441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Ступени успеха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bb0f154e09c780b3108e38e82a18445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0470" y="5492641"/>
            <a:ext cx="1433530" cy="136535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143000"/>
          </a:xfrm>
        </p:spPr>
        <p:txBody>
          <a:bodyPr>
            <a:prstTxWarp prst="textArchUp">
              <a:avLst/>
            </a:prstTxWarp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НАПРАВЛЕННОСТИ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1785926"/>
            <a:ext cx="2557688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Техническая</a:t>
            </a:r>
            <a:endParaRPr lang="ru-RU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28926" y="2857496"/>
            <a:ext cx="4022448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Естественнонаучная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0166" y="5857892"/>
            <a:ext cx="3219984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Художественная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72132" y="4429132"/>
            <a:ext cx="3005759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32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Физкультурно</a:t>
            </a:r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ctr"/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спортивная</a:t>
            </a:r>
            <a:endParaRPr lang="ru-RU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72198" y="1357298"/>
            <a:ext cx="2831224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</a:t>
            </a:r>
          </a:p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гуманитарная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3929066"/>
            <a:ext cx="2904770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Туристско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краеведческая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 descr="bb0f154e09c780b3108e38e82a18445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92641"/>
            <a:ext cx="1433530" cy="1365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spex.jpg"/>
          <p:cNvPicPr>
            <a:picLocks noChangeAspect="1"/>
          </p:cNvPicPr>
          <p:nvPr/>
        </p:nvPicPr>
        <p:blipFill>
          <a:blip r:embed="rId2" cstate="print"/>
          <a:srcRect t="4167"/>
          <a:stretch>
            <a:fillRect/>
          </a:stretch>
        </p:blipFill>
        <p:spPr>
          <a:xfrm>
            <a:off x="0" y="1928802"/>
            <a:ext cx="9144000" cy="4929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prstTxWarp prst="textArchUp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Успех каждого ребенка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76872"/>
            <a:ext cx="9144000" cy="150019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Естественнонаучная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направленность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— сфера дополнительного образования детей, в рамках которой создаются условия для углубленного изучения учебных предметов образовательной области «естествознание».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0034" y="714356"/>
            <a:ext cx="8229600" cy="1143000"/>
          </a:xfrm>
          <a:prstGeom prst="rect">
            <a:avLst/>
          </a:prstGeom>
        </p:spPr>
        <p:txBody>
          <a:bodyPr spcFirstLastPara="1" vert="horz" lIns="91440" tIns="45720" rIns="91440" bIns="45720" numCol="1" rtlCol="0" anchor="ctr">
            <a:prstTxWarp prst="textArchUp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Успех каждого ребенка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" name="Рисунок 5" descr="bb0f154e09c780b3108e38e82a18445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92641"/>
            <a:ext cx="1433530" cy="1365359"/>
          </a:xfrm>
          <a:prstGeom prst="rect">
            <a:avLst/>
          </a:prstGeom>
        </p:spPr>
      </p:pic>
      <p:pic>
        <p:nvPicPr>
          <p:cNvPr id="7" name="Рисунок 6" descr="bb0f154e09c780b3108e38e82a18445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0470" y="5492641"/>
            <a:ext cx="1433530" cy="1365359"/>
          </a:xfrm>
          <a:prstGeom prst="rect">
            <a:avLst/>
          </a:prstGeom>
        </p:spPr>
      </p:pic>
      <p:pic>
        <p:nvPicPr>
          <p:cNvPr id="8" name="Рисунок 7" descr="1618963324_34-phonoteka_org-p-yestestvoznanie-fon-3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3789040"/>
            <a:ext cx="4572000" cy="266536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2714644"/>
          </a:xfrm>
        </p:spPr>
        <p:txBody>
          <a:bodyPr>
            <a:normAutofit/>
          </a:bodyPr>
          <a:lstStyle/>
          <a:p>
            <a:pPr marL="0" indent="34290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Техническая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направленность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Дополнительные образовательные программы 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технической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направленности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342900" algn="ctr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ориентированы на развитие интереса детей к инженерно-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техническим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и информационным технологиям, научно-исследовательской и конструкторской деятельности.</a:t>
            </a:r>
            <a:endParaRPr lang="ru-RU" sz="24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  <a:prstGeom prst="rect">
            <a:avLst/>
          </a:prstGeom>
        </p:spPr>
        <p:txBody>
          <a:bodyPr spcFirstLastPara="1" vert="horz" lIns="91440" tIns="45720" rIns="91440" bIns="45720" numCol="1" rtlCol="0" anchor="ctr">
            <a:prstTxWarp prst="textArchUp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Успех каждого ребенка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Рисунок 4" descr="bb0f154e09c780b3108e38e82a18445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92641"/>
            <a:ext cx="1433530" cy="1365359"/>
          </a:xfrm>
          <a:prstGeom prst="rect">
            <a:avLst/>
          </a:prstGeom>
        </p:spPr>
      </p:pic>
      <p:pic>
        <p:nvPicPr>
          <p:cNvPr id="6" name="Рисунок 5" descr="bb0f154e09c780b3108e38e82a18445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0470" y="5492641"/>
            <a:ext cx="1433530" cy="1365359"/>
          </a:xfrm>
          <a:prstGeom prst="rect">
            <a:avLst/>
          </a:prstGeom>
        </p:spPr>
      </p:pic>
      <p:pic>
        <p:nvPicPr>
          <p:cNvPr id="8" name="Рисунок 7" descr="a65ae6950f3601a0da81592a01a121e1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67744" y="3497614"/>
            <a:ext cx="4098032" cy="336038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7"/>
            <a:ext cx="8229600" cy="2071701"/>
          </a:xfrm>
        </p:spPr>
        <p:txBody>
          <a:bodyPr>
            <a:normAutofit/>
          </a:bodyPr>
          <a:lstStyle/>
          <a:p>
            <a:pPr marL="0" indent="34290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Художественная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направленность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342900" algn="ctr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Ориентирована на развитие творческих способностей детей в различных областях искусства и культуры, передачу духовного и культурного опыта человечества, воспитание творческой личности, получение обучающимися основ будущего профессионального образования.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0034" y="714356"/>
            <a:ext cx="8229600" cy="1143000"/>
          </a:xfrm>
          <a:prstGeom prst="rect">
            <a:avLst/>
          </a:prstGeom>
        </p:spPr>
        <p:txBody>
          <a:bodyPr spcFirstLastPara="1" vert="horz" lIns="91440" tIns="45720" rIns="91440" bIns="45720" numCol="1" rtlCol="0" anchor="ctr">
            <a:prstTxWarp prst="textArchUp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Успех каждого ребенка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Рисунок 4" descr="bb0f154e09c780b3108e38e82a18445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92641"/>
            <a:ext cx="1433530" cy="1365359"/>
          </a:xfrm>
          <a:prstGeom prst="rect">
            <a:avLst/>
          </a:prstGeom>
        </p:spPr>
      </p:pic>
      <p:pic>
        <p:nvPicPr>
          <p:cNvPr id="6" name="Рисунок 5" descr="bb0f154e09c780b3108e38e82a18445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0470" y="5492641"/>
            <a:ext cx="1433530" cy="1365359"/>
          </a:xfrm>
          <a:prstGeom prst="rect">
            <a:avLst/>
          </a:prstGeom>
        </p:spPr>
      </p:pic>
      <p:pic>
        <p:nvPicPr>
          <p:cNvPr id="8" name="Рисунок 7" descr="file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39752" y="3013658"/>
            <a:ext cx="4665464" cy="384434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43114"/>
          </a:xfrm>
        </p:spPr>
        <p:txBody>
          <a:bodyPr>
            <a:noAutofit/>
          </a:bodyPr>
          <a:lstStyle/>
          <a:p>
            <a:pPr marL="0" indent="34290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Физкультурно-спортивная направленность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342900" algn="ctr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Включает общую физическую подготовку обучающихся, оздоровление детей средствами 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физической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культуры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спорта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развитие их двигательных качеств, ловкости, быстроты и силы, привитие им потребности к физическому совершенствованию, здоровому образу жизни.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0034" y="714356"/>
            <a:ext cx="8229600" cy="1143000"/>
          </a:xfrm>
          <a:prstGeom prst="rect">
            <a:avLst/>
          </a:prstGeom>
        </p:spPr>
        <p:txBody>
          <a:bodyPr spcFirstLastPara="1" vert="horz" lIns="91440" tIns="45720" rIns="91440" bIns="45720" numCol="1" rtlCol="0" anchor="ctr">
            <a:prstTxWarp prst="textArchUp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Успех каждого ребенка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Рисунок 4" descr="bb0f154e09c780b3108e38e82a18445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92641"/>
            <a:ext cx="1433530" cy="1365359"/>
          </a:xfrm>
          <a:prstGeom prst="rect">
            <a:avLst/>
          </a:prstGeom>
        </p:spPr>
      </p:pic>
      <p:pic>
        <p:nvPicPr>
          <p:cNvPr id="6" name="Рисунок 5" descr="bb0f154e09c780b3108e38e82a18445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0470" y="5492641"/>
            <a:ext cx="1433530" cy="1365359"/>
          </a:xfrm>
          <a:prstGeom prst="rect">
            <a:avLst/>
          </a:prstGeom>
        </p:spPr>
      </p:pic>
      <p:pic>
        <p:nvPicPr>
          <p:cNvPr id="7" name="Рисунок 6" descr="1613654807_86-p-fon-dlya-prezentatsii-sportivnii-dlya-dete-10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3717032"/>
            <a:ext cx="6646346" cy="30051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58</Words>
  <Application>Microsoft Office PowerPoint</Application>
  <PresentationFormat>Экран (4:3)</PresentationFormat>
  <Paragraphs>34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Успех каждого ребенка</vt:lpstr>
      <vt:lpstr>Успех каждого ребенка</vt:lpstr>
      <vt:lpstr>Презентация PowerPoint</vt:lpstr>
      <vt:lpstr>НАПРАВЛЕННОСТИ</vt:lpstr>
      <vt:lpstr>Успех каждого ребенка</vt:lpstr>
      <vt:lpstr>Естественнонаучная направленность — сфера дополнительного образования детей, в рамках которой создаются условия для углубленного изучения учебных предметов образовательной области «естествознание».  </vt:lpstr>
      <vt:lpstr>Успех каждого ребенка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  <vt:lpstr>Скачано с www.znanio.ru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Успех каждого ребенка</dc:title>
  <dc:creator>Oksana Zubova</dc:creator>
  <cp:lastModifiedBy>*</cp:lastModifiedBy>
  <cp:revision>23</cp:revision>
  <dcterms:created xsi:type="dcterms:W3CDTF">2021-04-16T07:04:25Z</dcterms:created>
  <dcterms:modified xsi:type="dcterms:W3CDTF">2022-12-01T17:56:00Z</dcterms:modified>
</cp:coreProperties>
</file>